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94568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-12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524E-32F1-46D0-972B-7468218178B2}" type="datetimeFigureOut">
              <a:rPr lang="it-IT" smtClean="0"/>
              <a:pPr/>
              <a:t>15/06/11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08F60-1FD1-4A0A-85AD-C4EE16C62E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524E-32F1-46D0-972B-7468218178B2}" type="datetimeFigureOut">
              <a:rPr lang="it-IT" smtClean="0"/>
              <a:pPr/>
              <a:t>15/06/11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08F60-1FD1-4A0A-85AD-C4EE16C62E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524E-32F1-46D0-972B-7468218178B2}" type="datetimeFigureOut">
              <a:rPr lang="it-IT" smtClean="0"/>
              <a:pPr/>
              <a:t>15/06/11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08F60-1FD1-4A0A-85AD-C4EE16C62E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524E-32F1-46D0-972B-7468218178B2}" type="datetimeFigureOut">
              <a:rPr lang="it-IT" smtClean="0"/>
              <a:pPr/>
              <a:t>15/06/11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08F60-1FD1-4A0A-85AD-C4EE16C62E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524E-32F1-46D0-972B-7468218178B2}" type="datetimeFigureOut">
              <a:rPr lang="it-IT" smtClean="0"/>
              <a:pPr/>
              <a:t>15/06/11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08F60-1FD1-4A0A-85AD-C4EE16C62E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524E-32F1-46D0-972B-7468218178B2}" type="datetimeFigureOut">
              <a:rPr lang="it-IT" smtClean="0"/>
              <a:pPr/>
              <a:t>15/06/11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08F60-1FD1-4A0A-85AD-C4EE16C62E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524E-32F1-46D0-972B-7468218178B2}" type="datetimeFigureOut">
              <a:rPr lang="it-IT" smtClean="0"/>
              <a:pPr/>
              <a:t>15/06/11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08F60-1FD1-4A0A-85AD-C4EE16C62E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524E-32F1-46D0-972B-7468218178B2}" type="datetimeFigureOut">
              <a:rPr lang="it-IT" smtClean="0"/>
              <a:pPr/>
              <a:t>15/06/11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08F60-1FD1-4A0A-85AD-C4EE16C62E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524E-32F1-46D0-972B-7468218178B2}" type="datetimeFigureOut">
              <a:rPr lang="it-IT" smtClean="0"/>
              <a:pPr/>
              <a:t>15/06/11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08F60-1FD1-4A0A-85AD-C4EE16C62E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524E-32F1-46D0-972B-7468218178B2}" type="datetimeFigureOut">
              <a:rPr lang="it-IT" smtClean="0"/>
              <a:pPr/>
              <a:t>15/06/11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08F60-1FD1-4A0A-85AD-C4EE16C62E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5D524E-32F1-46D0-972B-7468218178B2}" type="datetimeFigureOut">
              <a:rPr lang="it-IT" smtClean="0"/>
              <a:pPr/>
              <a:t>15/06/11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08F60-1FD1-4A0A-85AD-C4EE16C62ED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D524E-32F1-46D0-972B-7468218178B2}" type="datetimeFigureOut">
              <a:rPr lang="it-IT" smtClean="0"/>
              <a:pPr/>
              <a:t>15/06/11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08F60-1FD1-4A0A-85AD-C4EE16C62ED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71406" y="5720380"/>
            <a:ext cx="907259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u="sng" dirty="0" smtClean="0"/>
              <a:t>E</a:t>
            </a:r>
            <a:r>
              <a:rPr lang="it-IT" b="1" u="sng" dirty="0"/>
              <a:t>’ stato smarrito </a:t>
            </a:r>
            <a:r>
              <a:rPr lang="it-IT" b="1" u="sng" dirty="0" smtClean="0"/>
              <a:t>Arturo,Volpino Bianco,microchip </a:t>
            </a:r>
            <a:r>
              <a:rPr lang="it-IT" b="1" u="sng" dirty="0"/>
              <a:t>n. </a:t>
            </a:r>
            <a:r>
              <a:rPr lang="it-IT" b="1" u="sng" smtClean="0"/>
              <a:t>981100002012973,il 14/06/11 </a:t>
            </a:r>
            <a:r>
              <a:rPr lang="it-IT" b="1" u="sng" dirty="0" smtClean="0"/>
              <a:t>zona EUR</a:t>
            </a:r>
            <a:endParaRPr lang="it-IT" b="1" u="sng" dirty="0" smtClean="0"/>
          </a:p>
          <a:p>
            <a:pPr algn="ctr"/>
            <a:r>
              <a:rPr lang="it-IT" b="1" u="sng" dirty="0" smtClean="0"/>
              <a:t>Chiunque lo avesse visto o ritrovato ci avvisi per favore al 377 1616481</a:t>
            </a:r>
            <a:r>
              <a:rPr lang="it-IT" dirty="0" smtClean="0"/>
              <a:t> o </a:t>
            </a:r>
            <a:r>
              <a:rPr lang="it-IT" b="1" u="sng" dirty="0" smtClean="0"/>
              <a:t>347 3230480</a:t>
            </a:r>
            <a:r>
              <a:rPr lang="it-IT" dirty="0" smtClean="0"/>
              <a:t>.</a:t>
            </a:r>
          </a:p>
          <a:p>
            <a:pPr algn="ctr"/>
            <a:r>
              <a:rPr lang="it-IT" b="1" u="sng" dirty="0" smtClean="0"/>
              <a:t>AIUTATECI A </a:t>
            </a:r>
            <a:r>
              <a:rPr lang="it-IT" b="1" u="sng" dirty="0" err="1" smtClean="0"/>
              <a:t>RITROVARLO….GRAZIE</a:t>
            </a:r>
            <a:r>
              <a:rPr lang="it-IT" b="1" u="sng" dirty="0" smtClean="0"/>
              <a:t>!!</a:t>
            </a:r>
            <a:endParaRPr lang="it-IT" b="1" u="sng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44463"/>
            <a:ext cx="5724525" cy="553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35</Words>
  <Application>Microsoft Office PowerPoint</Application>
  <PresentationFormat>Presentazione su schermo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Diapositiva 1</vt:lpstr>
    </vt:vector>
  </TitlesOfParts>
  <Company>Poste Italiane S.P.A.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Poste Italiane S.P.A.</dc:creator>
  <cp:lastModifiedBy>Poste Italiane S.P.A.</cp:lastModifiedBy>
  <cp:revision>5</cp:revision>
  <dcterms:created xsi:type="dcterms:W3CDTF">2011-06-15T08:07:34Z</dcterms:created>
  <dcterms:modified xsi:type="dcterms:W3CDTF">2011-06-15T08:44:53Z</dcterms:modified>
</cp:coreProperties>
</file>